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7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125D6-AAB7-4E6D-8A59-0DAFFB5957EA}" v="1" dt="2020-10-19T00:32:25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Watters" userId="839595fe2a2b1265" providerId="LiveId" clId="{CF2125D6-AAB7-4E6D-8A59-0DAFFB5957EA}"/>
    <pc:docChg chg="custSel addSld modSld">
      <pc:chgData name="Tom Watters" userId="839595fe2a2b1265" providerId="LiveId" clId="{CF2125D6-AAB7-4E6D-8A59-0DAFFB5957EA}" dt="2020-10-19T00:44:01.320" v="382" actId="113"/>
      <pc:docMkLst>
        <pc:docMk/>
      </pc:docMkLst>
      <pc:sldChg chg="modSp mod">
        <pc:chgData name="Tom Watters" userId="839595fe2a2b1265" providerId="LiveId" clId="{CF2125D6-AAB7-4E6D-8A59-0DAFFB5957EA}" dt="2020-10-19T00:43:10.384" v="381" actId="27636"/>
        <pc:sldMkLst>
          <pc:docMk/>
          <pc:sldMk cId="2282309387" sldId="303"/>
        </pc:sldMkLst>
        <pc:spChg chg="mod">
          <ac:chgData name="Tom Watters" userId="839595fe2a2b1265" providerId="LiveId" clId="{CF2125D6-AAB7-4E6D-8A59-0DAFFB5957EA}" dt="2020-10-19T00:43:10.384" v="381" actId="27636"/>
          <ac:spMkLst>
            <pc:docMk/>
            <pc:sldMk cId="2282309387" sldId="303"/>
            <ac:spMk id="3" creationId="{6D311193-9E99-4245-B764-36D3600EA1CC}"/>
          </ac:spMkLst>
        </pc:spChg>
      </pc:sldChg>
      <pc:sldChg chg="modSp mod">
        <pc:chgData name="Tom Watters" userId="839595fe2a2b1265" providerId="LiveId" clId="{CF2125D6-AAB7-4E6D-8A59-0DAFFB5957EA}" dt="2020-10-19T00:44:01.320" v="382" actId="113"/>
        <pc:sldMkLst>
          <pc:docMk/>
          <pc:sldMk cId="3385967001" sldId="305"/>
        </pc:sldMkLst>
        <pc:spChg chg="mod">
          <ac:chgData name="Tom Watters" userId="839595fe2a2b1265" providerId="LiveId" clId="{CF2125D6-AAB7-4E6D-8A59-0DAFFB5957EA}" dt="2020-10-19T00:44:01.320" v="382" actId="113"/>
          <ac:spMkLst>
            <pc:docMk/>
            <pc:sldMk cId="3385967001" sldId="305"/>
            <ac:spMk id="2" creationId="{1F15C72D-ABFA-469B-8C19-8E6EED84BC89}"/>
          </ac:spMkLst>
        </pc:spChg>
      </pc:sldChg>
      <pc:sldChg chg="modSp mod">
        <pc:chgData name="Tom Watters" userId="839595fe2a2b1265" providerId="LiveId" clId="{CF2125D6-AAB7-4E6D-8A59-0DAFFB5957EA}" dt="2020-10-19T00:41:35.904" v="379" actId="207"/>
        <pc:sldMkLst>
          <pc:docMk/>
          <pc:sldMk cId="727326002" sldId="306"/>
        </pc:sldMkLst>
        <pc:spChg chg="mod">
          <ac:chgData name="Tom Watters" userId="839595fe2a2b1265" providerId="LiveId" clId="{CF2125D6-AAB7-4E6D-8A59-0DAFFB5957EA}" dt="2020-10-19T00:41:35.904" v="379" actId="207"/>
          <ac:spMkLst>
            <pc:docMk/>
            <pc:sldMk cId="727326002" sldId="306"/>
            <ac:spMk id="5" creationId="{8932B587-3847-4A4C-953E-172D99C5413F}"/>
          </ac:spMkLst>
        </pc:spChg>
      </pc:sldChg>
      <pc:sldChg chg="addSp modSp new mod">
        <pc:chgData name="Tom Watters" userId="839595fe2a2b1265" providerId="LiveId" clId="{CF2125D6-AAB7-4E6D-8A59-0DAFFB5957EA}" dt="2020-10-19T00:36:54.192" v="301" actId="20577"/>
        <pc:sldMkLst>
          <pc:docMk/>
          <pc:sldMk cId="160007379" sldId="307"/>
        </pc:sldMkLst>
        <pc:spChg chg="mod">
          <ac:chgData name="Tom Watters" userId="839595fe2a2b1265" providerId="LiveId" clId="{CF2125D6-AAB7-4E6D-8A59-0DAFFB5957EA}" dt="2020-10-19T00:32:15.993" v="33" actId="122"/>
          <ac:spMkLst>
            <pc:docMk/>
            <pc:sldMk cId="160007379" sldId="307"/>
            <ac:spMk id="2" creationId="{99E4BC6C-8DC6-43AC-A71E-E1D37D02CE0E}"/>
          </ac:spMkLst>
        </pc:spChg>
        <pc:spChg chg="add mod">
          <ac:chgData name="Tom Watters" userId="839595fe2a2b1265" providerId="LiveId" clId="{CF2125D6-AAB7-4E6D-8A59-0DAFFB5957EA}" dt="2020-10-19T00:36:54.192" v="301" actId="20577"/>
          <ac:spMkLst>
            <pc:docMk/>
            <pc:sldMk cId="160007379" sldId="307"/>
            <ac:spMk id="3" creationId="{61513BAF-0732-448F-AD12-658572A7F2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DED86-46DE-4306-BD71-2E973B8EFB9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5D594-1C27-4E49-87FD-81351755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9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5D594-1C27-4E49-87FD-81351755B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ktssystem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038691"/>
            <a:ext cx="3214307" cy="4555502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CA" sz="4400" dirty="0">
                <a:solidFill>
                  <a:schemeClr val="tx1"/>
                </a:solidFill>
              </a:rPr>
            </a:br>
            <a:br>
              <a:rPr lang="en-CA" sz="4400" dirty="0">
                <a:solidFill>
                  <a:schemeClr val="tx1"/>
                </a:solidFill>
              </a:rPr>
            </a:br>
            <a:br>
              <a:rPr lang="en-CA" sz="4400" dirty="0">
                <a:solidFill>
                  <a:schemeClr val="tx1"/>
                </a:solidFill>
              </a:rPr>
            </a:br>
            <a:r>
              <a:rPr lang="en-CA" sz="4400" dirty="0">
                <a:solidFill>
                  <a:schemeClr val="tx1"/>
                </a:solidFill>
              </a:rPr>
              <a:t> </a:t>
            </a:r>
            <a:br>
              <a:rPr lang="en-CA" sz="4400" dirty="0">
                <a:solidFill>
                  <a:schemeClr val="tx1"/>
                </a:solidFill>
              </a:rPr>
            </a:br>
            <a:br>
              <a:rPr lang="en-CA" sz="4400" dirty="0">
                <a:solidFill>
                  <a:schemeClr val="tx1"/>
                </a:solidFill>
              </a:rPr>
            </a:br>
            <a:br>
              <a:rPr lang="en-CA" sz="4400" dirty="0">
                <a:solidFill>
                  <a:schemeClr val="tx1"/>
                </a:solidFill>
              </a:rPr>
            </a:br>
            <a:br>
              <a:rPr lang="en-CA" sz="4400" dirty="0">
                <a:solidFill>
                  <a:schemeClr val="tx1"/>
                </a:solidFill>
              </a:rPr>
            </a:br>
            <a:br>
              <a:rPr lang="en-CA" sz="4400" dirty="0">
                <a:solidFill>
                  <a:schemeClr val="tx1"/>
                </a:solidFill>
              </a:rPr>
            </a:br>
            <a:br>
              <a:rPr lang="en-CA" sz="4400" dirty="0">
                <a:solidFill>
                  <a:schemeClr val="tx1"/>
                </a:solidFill>
              </a:rPr>
            </a:br>
            <a:r>
              <a:rPr lang="en-CA" sz="4400" dirty="0">
                <a:solidFill>
                  <a:schemeClr val="tx1"/>
                </a:solidFill>
              </a:rPr>
              <a:t>SHRIKE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Tactical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Robotics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endParaRPr lang="en-CA" b="1" dirty="0"/>
          </a:p>
          <a:p>
            <a:pPr algn="ctr">
              <a:lnSpc>
                <a:spcPct val="100000"/>
              </a:lnSpc>
            </a:pPr>
            <a:r>
              <a:rPr lang="en-CA" b="1" dirty="0"/>
              <a:t>Science friction</a:t>
            </a:r>
            <a:endParaRPr lang="en-US" b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/>
              <a:t>What is the SHRIKE System?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264732"/>
              </p:ext>
            </p:extLst>
          </p:nvPr>
        </p:nvGraphicFramePr>
        <p:xfrm>
          <a:off x="896645" y="2086253"/>
          <a:ext cx="10546672" cy="4100605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63666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636668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636668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636668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1067653">
                <a:tc>
                  <a:txBody>
                    <a:bodyPr/>
                    <a:lstStyle/>
                    <a:p>
                      <a:pPr algn="ctr"/>
                      <a:r>
                        <a:rPr lang="en-CA" sz="2400" b="1" cap="all" spc="150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lang="en-US" sz="2400" b="1" cap="all" spc="150" dirty="0" err="1">
                          <a:solidFill>
                            <a:srgbClr val="002060"/>
                          </a:solidFill>
                        </a:rPr>
                        <a:t>obotics</a:t>
                      </a:r>
                      <a:endParaRPr lang="en-US" sz="2400" b="1" cap="all" spc="150" dirty="0">
                        <a:solidFill>
                          <a:srgbClr val="002060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rgbClr val="002060"/>
                          </a:solidFill>
                        </a:rPr>
                        <a:t>Computer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rgbClr val="002060"/>
                          </a:solidFill>
                        </a:rPr>
                        <a:t>Programming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cap="all" spc="15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2400" b="1" cap="all" spc="150" dirty="0" err="1">
                          <a:solidFill>
                            <a:srgbClr val="002060"/>
                          </a:solidFill>
                        </a:rPr>
                        <a:t>luetooth</a:t>
                      </a:r>
                      <a:endParaRPr lang="en-US" sz="2400" b="1" cap="all" spc="150" dirty="0">
                        <a:solidFill>
                          <a:srgbClr val="002060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1010984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Independent  Propulsion with 4 Planetary Geared Motors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Measurement Accuracy. Filtered Data </a:t>
                      </a:r>
                    </a:p>
                    <a:p>
                      <a:pPr algn="ctr"/>
                      <a:endParaRPr lang="en-US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Optimized Test Time and Distance </a:t>
                      </a:r>
                    </a:p>
                    <a:p>
                      <a:pPr algn="ctr"/>
                      <a:endParaRPr lang="en-US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Range of Up To 330 m</a:t>
                      </a:r>
                    </a:p>
                    <a:p>
                      <a:pPr algn="ctr"/>
                      <a:endParaRPr lang="en-US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1010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Dual Zinc-Oxide Tracks</a:t>
                      </a:r>
                    </a:p>
                    <a:p>
                      <a:pPr algn="ctr"/>
                      <a:endParaRPr lang="en-US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Samsung Tablet Computer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APP Included</a:t>
                      </a:r>
                    </a:p>
                    <a:p>
                      <a:pPr algn="ctr"/>
                      <a:endParaRPr lang="en-US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Standardized 100 Force Samples Every Second</a:t>
                      </a:r>
                    </a:p>
                    <a:p>
                      <a:pPr algn="ctr"/>
                      <a:endParaRPr lang="en-US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Transfer Data to APP For Analysis and Reports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1010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Redesigned Multi-Surface Skid Plates</a:t>
                      </a:r>
                    </a:p>
                    <a:p>
                      <a:pPr algn="ctr"/>
                      <a:endParaRPr lang="en-US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No Human Error or Bias</a:t>
                      </a:r>
                    </a:p>
                    <a:p>
                      <a:pPr algn="ctr"/>
                      <a:endParaRPr lang="en-US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Electronic Strain Gauge/Load Cell Measurement</a:t>
                      </a:r>
                    </a:p>
                    <a:p>
                      <a:pPr algn="ctr"/>
                      <a:endParaRPr lang="en-US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Secure, Safe, Fast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sand&#10;&#10;Description automatically generated">
            <a:extLst>
              <a:ext uri="{FF2B5EF4-FFF2-40B4-BE49-F238E27FC236}">
                <a16:creationId xmlns:a16="http://schemas.microsoft.com/office/drawing/2014/main" id="{80B16256-8373-465D-A998-4D674089B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7" r="13308" b="1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2ADD4-3B2D-4E5D-B3E3-46465AE2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11153775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Highlights and System Specifications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AA94A77-47B0-44E3-B589-2C9F7CFC8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196" y="4915075"/>
            <a:ext cx="2556129" cy="19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54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hicle&#10;&#10;Description automatically generated">
            <a:extLst>
              <a:ext uri="{FF2B5EF4-FFF2-40B4-BE49-F238E27FC236}">
                <a16:creationId xmlns:a16="http://schemas.microsoft.com/office/drawing/2014/main" id="{4145191D-D4A5-4B28-88F6-A9FBC3382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461" y="1417589"/>
            <a:ext cx="7549561" cy="3882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FB196-3E3B-4A2A-AA5F-596AE8BC4699}"/>
              </a:ext>
            </a:extLst>
          </p:cNvPr>
          <p:cNvSpPr txBox="1"/>
          <p:nvPr/>
        </p:nvSpPr>
        <p:spPr>
          <a:xfrm>
            <a:off x="386499" y="3987538"/>
            <a:ext cx="2988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Six Sets of Independent                           	Suspension </a:t>
            </a:r>
          </a:p>
          <a:p>
            <a:endParaRPr lang="en-CA" b="1" dirty="0"/>
          </a:p>
          <a:p>
            <a:r>
              <a:rPr lang="en-CA" b="1" dirty="0"/>
              <a:t>Heavy Duty Zinc-Oxide Tracks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6E37A-B8D5-4030-9AA5-6E42C00428B6}"/>
              </a:ext>
            </a:extLst>
          </p:cNvPr>
          <p:cNvSpPr txBox="1"/>
          <p:nvPr/>
        </p:nvSpPr>
        <p:spPr>
          <a:xfrm>
            <a:off x="9785022" y="4726202"/>
            <a:ext cx="249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22 lbs (10 kg)</a:t>
            </a:r>
          </a:p>
          <a:p>
            <a:pPr algn="ctr"/>
            <a:endParaRPr lang="en-CA" b="1" dirty="0"/>
          </a:p>
          <a:p>
            <a:pPr algn="ctr"/>
            <a:r>
              <a:rPr lang="en-CA" b="1" dirty="0"/>
              <a:t>Weatherproof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3892AE-107E-4470-B2A5-64644B288142}"/>
              </a:ext>
            </a:extLst>
          </p:cNvPr>
          <p:cNvSpPr txBox="1"/>
          <p:nvPr/>
        </p:nvSpPr>
        <p:spPr>
          <a:xfrm>
            <a:off x="4487157" y="480865"/>
            <a:ext cx="250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On/Off Locator Beacon</a:t>
            </a:r>
            <a:endParaRPr lang="en-US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0FFEE8-80EB-409D-89B7-15F47C87457B}"/>
              </a:ext>
            </a:extLst>
          </p:cNvPr>
          <p:cNvCxnSpPr>
            <a:cxnSpLocks/>
          </p:cNvCxnSpPr>
          <p:nvPr/>
        </p:nvCxnSpPr>
        <p:spPr>
          <a:xfrm flipH="1">
            <a:off x="7663993" y="689843"/>
            <a:ext cx="838984" cy="101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BF1328-E923-4A69-8C7A-840C905EF5B3}"/>
              </a:ext>
            </a:extLst>
          </p:cNvPr>
          <p:cNvCxnSpPr>
            <a:cxnSpLocks/>
          </p:cNvCxnSpPr>
          <p:nvPr/>
        </p:nvCxnSpPr>
        <p:spPr>
          <a:xfrm flipH="1">
            <a:off x="8899229" y="1159967"/>
            <a:ext cx="131652" cy="781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D7719B-B901-45AA-97C8-3194B63705B1}"/>
              </a:ext>
            </a:extLst>
          </p:cNvPr>
          <p:cNvSpPr txBox="1"/>
          <p:nvPr/>
        </p:nvSpPr>
        <p:spPr>
          <a:xfrm>
            <a:off x="8295586" y="315935"/>
            <a:ext cx="281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Circuitry Bay and Battery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A7E953-A00E-4ED4-835C-524AED791A4D}"/>
              </a:ext>
            </a:extLst>
          </p:cNvPr>
          <p:cNvSpPr txBox="1"/>
          <p:nvPr/>
        </p:nvSpPr>
        <p:spPr>
          <a:xfrm>
            <a:off x="8677373" y="740239"/>
            <a:ext cx="127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Bluetooth</a:t>
            </a:r>
            <a:endParaRPr lang="en-US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BAA8F2-5F40-4C0D-8CCF-71DFCFD8D70F}"/>
              </a:ext>
            </a:extLst>
          </p:cNvPr>
          <p:cNvCxnSpPr/>
          <p:nvPr/>
        </p:nvCxnSpPr>
        <p:spPr>
          <a:xfrm flipV="1">
            <a:off x="3016577" y="4128940"/>
            <a:ext cx="1008668" cy="207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9A2FBC-B005-49E6-8833-1D21B08E592C}"/>
              </a:ext>
            </a:extLst>
          </p:cNvPr>
          <p:cNvCxnSpPr>
            <a:cxnSpLocks/>
          </p:cNvCxnSpPr>
          <p:nvPr/>
        </p:nvCxnSpPr>
        <p:spPr>
          <a:xfrm flipV="1">
            <a:off x="3374796" y="4572000"/>
            <a:ext cx="1677971" cy="45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52EEBA-8100-44CE-BDDF-F8A65B0A5EE6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9704894" y="4301900"/>
            <a:ext cx="1329834" cy="424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C804F53-8A50-4BDB-B526-D72C18F0B207}"/>
              </a:ext>
            </a:extLst>
          </p:cNvPr>
          <p:cNvSpPr txBox="1"/>
          <p:nvPr/>
        </p:nvSpPr>
        <p:spPr>
          <a:xfrm>
            <a:off x="963237" y="1104112"/>
            <a:ext cx="15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Skid Plate Bay</a:t>
            </a:r>
            <a:endParaRPr lang="en-US" b="1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0304122-7D95-488A-83D4-233A64AAB65B}"/>
              </a:ext>
            </a:extLst>
          </p:cNvPr>
          <p:cNvCxnSpPr/>
          <p:nvPr/>
        </p:nvCxnSpPr>
        <p:spPr>
          <a:xfrm>
            <a:off x="1743959" y="3289955"/>
            <a:ext cx="11029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52D18E-02FC-4807-9D20-DF44BD7C213E}"/>
              </a:ext>
            </a:extLst>
          </p:cNvPr>
          <p:cNvCxnSpPr/>
          <p:nvPr/>
        </p:nvCxnSpPr>
        <p:spPr>
          <a:xfrm flipV="1">
            <a:off x="1743959" y="1550944"/>
            <a:ext cx="0" cy="173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1810902-6CF3-4767-A0AF-F3543082A281}"/>
              </a:ext>
            </a:extLst>
          </p:cNvPr>
          <p:cNvSpPr txBox="1"/>
          <p:nvPr/>
        </p:nvSpPr>
        <p:spPr>
          <a:xfrm>
            <a:off x="452487" y="6447934"/>
            <a:ext cx="1138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General Arrangement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296B7A9-742A-43F8-8291-7DBEFF024D8E}"/>
              </a:ext>
            </a:extLst>
          </p:cNvPr>
          <p:cNvCxnSpPr>
            <a:cxnSpLocks/>
          </p:cNvCxnSpPr>
          <p:nvPr/>
        </p:nvCxnSpPr>
        <p:spPr>
          <a:xfrm flipH="1">
            <a:off x="6306532" y="888041"/>
            <a:ext cx="1" cy="876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20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11193-9E99-4245-B764-36D3600E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SHRIKE Advantages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047B2-F7BB-4FEF-AD92-FF5FF4549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Guaranteed Optimum Pull Angle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Pre-Programmed Test Time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Distance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Force Readings Per Test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Bluetooth Data Transfer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Portable – Transport Case Included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Wall/Car Chargers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Samsung Tablet and APP Included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Warrantied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Expandable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Placeholder 9" descr="A picture containing table, sitting, guitar&#10;&#10;Description automatically generated">
            <a:extLst>
              <a:ext uri="{FF2B5EF4-FFF2-40B4-BE49-F238E27FC236}">
                <a16:creationId xmlns:a16="http://schemas.microsoft.com/office/drawing/2014/main" id="{338E36CF-7FD9-4A69-9F5C-E610DCCC75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42" r="1244" b="2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230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C86D-DDB4-46FB-9F81-BD511CC6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SHRIKE</a:t>
            </a:r>
            <a:endParaRPr lang="en-US" dirty="0"/>
          </a:p>
        </p:txBody>
      </p:sp>
      <p:pic>
        <p:nvPicPr>
          <p:cNvPr id="6" name="Content Placeholder 5" descr="Slip-On Skid Pad">
            <a:extLst>
              <a:ext uri="{FF2B5EF4-FFF2-40B4-BE49-F238E27FC236}">
                <a16:creationId xmlns:a16="http://schemas.microsoft.com/office/drawing/2014/main" id="{0948AC6B-5BFB-4491-B462-1950C4611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2130" y="-21455"/>
            <a:ext cx="3064505" cy="306450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E115A-1477-4B1C-811D-9842E10A4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400" dirty="0"/>
              <a:t>Redesigned</a:t>
            </a:r>
          </a:p>
          <a:p>
            <a:pPr algn="ctr"/>
            <a:r>
              <a:rPr lang="en-CA" sz="2400" dirty="0"/>
              <a:t>Re-engineered Skid Plate with Multiple Interchangeable Pads</a:t>
            </a:r>
            <a:endParaRPr lang="en-US" sz="2400" dirty="0"/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E3F9CBFC-B670-4E00-AF78-2720B062A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131" y="2434267"/>
            <a:ext cx="4257675" cy="425767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C4CD62E-E7CC-42B5-8EC9-5BDCB2609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797" y="4575302"/>
            <a:ext cx="2043108" cy="2043108"/>
          </a:xfrm>
          <a:prstGeom prst="rect">
            <a:avLst/>
          </a:prstGeom>
        </p:spPr>
      </p:pic>
      <p:pic>
        <p:nvPicPr>
          <p:cNvPr id="13" name="Picture 12" descr="A body of water&#10;&#10;Description automatically generated">
            <a:extLst>
              <a:ext uri="{FF2B5EF4-FFF2-40B4-BE49-F238E27FC236}">
                <a16:creationId xmlns:a16="http://schemas.microsoft.com/office/drawing/2014/main" id="{5716360B-E198-4124-B7B8-673C14A07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679201" y="778633"/>
            <a:ext cx="1371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C72D-ABFA-469B-8C19-8E6EED84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Included With SHRIKE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321CE-5485-4B63-9035-958ED02E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5651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Samsung Tablet PC</a:t>
            </a:r>
            <a:r>
              <a:rPr lang="en-US" sz="2400" dirty="0"/>
              <a:t> With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Analysis Program With Multi Graph Overlay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NATO Approved Carry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Car/Wall Chargers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4C1955-EBDB-46E0-88D3-725AC75915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61" y="4106118"/>
            <a:ext cx="1558090" cy="155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1F1A258-E087-4404-B9CF-CCB8B865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04" y="4456056"/>
            <a:ext cx="1208152" cy="12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 Adapter Power Supply--7.5VDC 1A - TOL-08835 - SparkFun Electronics">
            <a:extLst>
              <a:ext uri="{FF2B5EF4-FFF2-40B4-BE49-F238E27FC236}">
                <a16:creationId xmlns:a16="http://schemas.microsoft.com/office/drawing/2014/main" id="{9A3209DD-B331-4325-98BE-E5224D46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4" y="4408431"/>
            <a:ext cx="1442350" cy="144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F1FB41E-6953-4ED0-8B3E-176C4602A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14" y="3899559"/>
            <a:ext cx="1852121" cy="18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FC7E2-65D3-4A1C-AC27-616543524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542" y="1007219"/>
            <a:ext cx="3449044" cy="25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6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BC6C-8DC6-43AC-A71E-E1D37D02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Never Pull a Drag Sled Again!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13BAF-0732-448F-AD12-658572A7F23D}"/>
              </a:ext>
            </a:extLst>
          </p:cNvPr>
          <p:cNvSpPr txBox="1"/>
          <p:nvPr/>
        </p:nvSpPr>
        <p:spPr>
          <a:xfrm>
            <a:off x="1866507" y="2281287"/>
            <a:ext cx="88706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Robotic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Never Worry About Pull Angle, Pull Velocity or Distance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No Paper, Clipboards or Spring Scale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Self Calibrating or Manual Calibration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All Weather Capable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High Sampling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Built to Exacting Engineering Standards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00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E58FC3-F230-4F71-94D8-1DB0F1591ED2}"/>
              </a:ext>
            </a:extLst>
          </p:cNvPr>
          <p:cNvSpPr txBox="1"/>
          <p:nvPr/>
        </p:nvSpPr>
        <p:spPr>
          <a:xfrm>
            <a:off x="688157" y="537328"/>
            <a:ext cx="592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i="1" dirty="0"/>
              <a:t>Questions</a:t>
            </a:r>
            <a:endParaRPr lang="en-US" sz="48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292EB-E157-4E5C-B1E1-79157B8A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87" y="213622"/>
            <a:ext cx="1973751" cy="1478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32B587-3847-4A4C-953E-172D99C5413F}"/>
              </a:ext>
            </a:extLst>
          </p:cNvPr>
          <p:cNvSpPr txBox="1"/>
          <p:nvPr/>
        </p:nvSpPr>
        <p:spPr>
          <a:xfrm>
            <a:off x="688157" y="2300140"/>
            <a:ext cx="110953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sales@ktssystem.com</a:t>
            </a:r>
            <a:endParaRPr lang="en-US" sz="3600" b="1" i="0" dirty="0">
              <a:effectLst/>
              <a:latin typeface="-apple-system"/>
            </a:endParaRPr>
          </a:p>
          <a:p>
            <a:pPr algn="ctr"/>
            <a:r>
              <a:rPr lang="en-US" sz="3600" b="0" i="0" dirty="0">
                <a:effectLst/>
                <a:latin typeface="-apple-system"/>
              </a:rPr>
              <a:t> </a:t>
            </a:r>
            <a:r>
              <a:rPr lang="en-US" sz="3200" b="1" i="0" dirty="0">
                <a:effectLst/>
                <a:latin typeface="-apple-system"/>
              </a:rPr>
              <a:t>604-812-5393</a:t>
            </a:r>
            <a:endParaRPr lang="en-US" sz="3200" b="1" dirty="0">
              <a:latin typeface="-apple-system"/>
            </a:endParaRPr>
          </a:p>
          <a:p>
            <a:pPr algn="ctr"/>
            <a:endParaRPr lang="en-US" sz="28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-apple-system"/>
              </a:rPr>
              <a:t>17665 66A Ave #504, Surrey, BC</a:t>
            </a:r>
          </a:p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-apple-system"/>
              </a:rPr>
              <a:t>604-576-4422</a:t>
            </a:r>
          </a:p>
          <a:p>
            <a:pPr algn="ctr"/>
            <a:endParaRPr lang="en-US" sz="3200" b="1" dirty="0">
              <a:solidFill>
                <a:srgbClr val="000000"/>
              </a:solidFill>
              <a:latin typeface="-apple-system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-apple-system"/>
              </a:rPr>
              <a:t>Bruce Cardoza                  Tom Watters                    Phil Noonan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2600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269</Words>
  <Application>Microsoft Office PowerPoint</Application>
  <PresentationFormat>Widescreen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Bookman Old Style</vt:lpstr>
      <vt:lpstr>Calibri</vt:lpstr>
      <vt:lpstr>Franklin Gothic Book</vt:lpstr>
      <vt:lpstr>Wingdings</vt:lpstr>
      <vt:lpstr>1_RetrospectVTI</vt:lpstr>
      <vt:lpstr>          SHRIKE  Tactical Robotics   </vt:lpstr>
      <vt:lpstr>What is the SHRIKE System? </vt:lpstr>
      <vt:lpstr>Highlights and System Specifications</vt:lpstr>
      <vt:lpstr>PowerPoint Presentation</vt:lpstr>
      <vt:lpstr>SHRIKE Advantages</vt:lpstr>
      <vt:lpstr>SHRIKE</vt:lpstr>
      <vt:lpstr>Included With SHRIKE</vt:lpstr>
      <vt:lpstr>Never Pull a Drag Sled Again!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SHRIKE  Tactical Robotics   </dc:title>
  <dc:creator>Tom Watters</dc:creator>
  <cp:lastModifiedBy>Tom Watters</cp:lastModifiedBy>
  <cp:revision>5</cp:revision>
  <dcterms:created xsi:type="dcterms:W3CDTF">2020-10-18T23:42:25Z</dcterms:created>
  <dcterms:modified xsi:type="dcterms:W3CDTF">2020-10-19T00:44:08Z</dcterms:modified>
</cp:coreProperties>
</file>